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  <p:bold r:id="rId75"/>
      <p:italic r:id="rId76"/>
      <p:boldItalic r:id="rId77"/>
    </p:embeddedFont>
    <p:embeddedFont>
      <p:font typeface="Ubuntu Light" panose="020B0304030602030204" pitchFamily="34" charset="0"/>
      <p:regular r:id="rId78"/>
      <p: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6"/>
    <p:restoredTop sz="96327"/>
  </p:normalViewPr>
  <p:slideViewPr>
    <p:cSldViewPr snapToGrid="0" snapToObjects="1">
      <p:cViewPr varScale="1">
        <p:scale>
          <a:sx n="159" d="100"/>
          <a:sy n="15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05/01/2021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formación con sede en Holanda con la misión de ayudar a los profesionales a convertirse en increíbles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Un facilitador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puede ser un maestro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, propietario de producto, desarrollador o líder. Los grandes facilitadores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entienden los valores y principios de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y los usan para implementar </a:t>
            </a:r>
            <a:r>
              <a:rPr lang="es-ES" sz="8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eficacia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súper interactivas y siempre facilitado por dos formadores para maximizar sus objetivos de aprendizaje. Nuestros entrenadores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certificados por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 producto(s). Las mediciones se pueden inspeccionar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una facilitador de Scrum, ponga las cuatro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Areas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(KVA) en una fila en el suelo (Valor actual, Tiempo de Mercado, Capacidad de Innovar y Valor No Realizado). Explicar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Forme dos grupos y entregue a un grupo las tarjetas verdes de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al grupo/a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Invita a ambos grupos a analizar sus resultados y adaptar sus cartas. Asegúrese de que al final de esta ronda, las tarjetas KVM estén bajo la KVA correcta.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mirar individualmente las KVM y seleccionar una KVM que les llamó la atención. (También se puede elegir una KVM que no sea de EBM en este momento)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a grupos de cuatro. Pida a cada participante que explique por qué eligió su KVM en particular y que colabore en cómo implementarlo. (En el caso de medidas que no sean de EBM, preste atención a que no son métricas de vanidad y discuta las posibles peligros)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Basado en la traducción al español de la Guía EBM 2020. 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(v2) 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Traducida con la ayuda de Natalie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Stroud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JUEGO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</TotalTime>
  <Words>684</Words>
  <Application>Microsoft Macintosh PowerPoint</Application>
  <PresentationFormat>Custom</PresentationFormat>
  <Paragraphs>79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Marvel</vt:lpstr>
      <vt:lpstr>Calibri Light</vt:lpstr>
      <vt:lpstr>Ubuntu</vt:lpstr>
      <vt:lpstr>Calibri</vt:lpstr>
      <vt:lpstr>Ubuntu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244</cp:revision>
  <dcterms:created xsi:type="dcterms:W3CDTF">2020-03-02T18:23:14Z</dcterms:created>
  <dcterms:modified xsi:type="dcterms:W3CDTF">2021-01-05T19:48:30Z</dcterms:modified>
</cp:coreProperties>
</file>